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4"/>
  </p:normalViewPr>
  <p:slideViewPr>
    <p:cSldViewPr snapToGrid="0">
      <p:cViewPr varScale="1">
        <p:scale>
          <a:sx n="141" d="100"/>
          <a:sy n="141" d="100"/>
        </p:scale>
        <p:origin x="80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ed352500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ed352500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d3525005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d3525005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d3525005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d3525005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d3525005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ed3525005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ed3525005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ed3525005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d39b341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d39b3412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d3525005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ed35250056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d3525005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ed35250056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stocko.xyz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housing.atlassian.net/jira/software/projects/STOCKO/boards/2/backlo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tocko.xyz/wiki/deliverable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Stocko</a:t>
            </a:r>
            <a:r>
              <a:rPr lang="en" dirty="0"/>
              <a:t> Sprint 1 Presentation</a:t>
            </a:r>
            <a:endParaRPr dirty="0"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 Davis, Andrew Setka, Brendan Lucich, Brady Mack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Focus</a:t>
            </a:r>
            <a:endParaRPr dirty="0"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dirty="0"/>
              <a:t>The main goal of </a:t>
            </a:r>
            <a:r>
              <a:rPr lang="en-US" dirty="0" err="1"/>
              <a:t>Stocko</a:t>
            </a:r>
            <a:r>
              <a:rPr lang="en-US" dirty="0"/>
              <a:t> is to provide our users with an on-the-go web-based application that allows them to view their current positions in the market provide long-term buying and selling evaluation metrics based off our backend business data calculations with a value investing methodology</a:t>
            </a:r>
            <a:br>
              <a:rPr lang="en-US" dirty="0"/>
            </a:br>
            <a:endParaRPr lang="en-US" dirty="0">
              <a:effectLst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Sprint 1 Goals</a:t>
            </a:r>
            <a:endParaRPr dirty="0"/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Bootstrap Wiki and Website Application</a:t>
            </a:r>
          </a:p>
          <a:p>
            <a:pPr lvl="1" indent="-342900">
              <a:buSzPts val="1800"/>
              <a:buChar char="●"/>
            </a:pPr>
            <a:r>
              <a:rPr lang="en-US" dirty="0">
                <a:hlinkClick r:id="rId3"/>
              </a:rPr>
              <a:t>s</a:t>
            </a:r>
            <a:r>
              <a:rPr lang="en" dirty="0" err="1">
                <a:hlinkClick r:id="rId3"/>
              </a:rPr>
              <a:t>tocko.xyz</a:t>
            </a:r>
            <a:endParaRPr lang="en" dirty="0"/>
          </a:p>
          <a:p>
            <a:r>
              <a:rPr lang="en-US" dirty="0"/>
              <a:t>Research value investing methodology with Graduate Finance Students</a:t>
            </a:r>
          </a:p>
          <a:p>
            <a:r>
              <a:rPr lang="en-US" dirty="0"/>
              <a:t>Technology Goals</a:t>
            </a:r>
          </a:p>
          <a:p>
            <a:pPr lvl="1"/>
            <a:r>
              <a:rPr lang="en-US" dirty="0"/>
              <a:t>Flask API (communication between frontend and backend processing)</a:t>
            </a:r>
          </a:p>
          <a:p>
            <a:pPr lvl="1"/>
            <a:r>
              <a:rPr lang="en-US" dirty="0"/>
              <a:t>Alpha Advantage API (communication between backend process and 3</a:t>
            </a:r>
            <a:r>
              <a:rPr lang="en-US" baseline="30000" dirty="0"/>
              <a:t>rd</a:t>
            </a:r>
            <a:r>
              <a:rPr lang="en-US" dirty="0"/>
              <a:t> party stock data)</a:t>
            </a:r>
          </a:p>
          <a:p>
            <a:pPr lvl="1"/>
            <a:r>
              <a:rPr lang="en-US" dirty="0"/>
              <a:t>Authentication</a:t>
            </a:r>
          </a:p>
          <a:p>
            <a:pPr lvl="1"/>
            <a:r>
              <a:rPr lang="en-US" dirty="0"/>
              <a:t>Website routing</a:t>
            </a:r>
          </a:p>
          <a:p>
            <a:r>
              <a:rPr lang="en-US" dirty="0"/>
              <a:t>Complete 3 main features for Sprint 1 </a:t>
            </a:r>
            <a:r>
              <a:rPr lang="en-US" i="1" dirty="0"/>
              <a:t>(next slide)</a:t>
            </a:r>
          </a:p>
          <a:p>
            <a:pPr lvl="1"/>
            <a:r>
              <a:rPr lang="en-US" i="1" dirty="0"/>
              <a:t>Aspects of these features will change and evolve in future sprints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Major Sprint Achievements</a:t>
            </a:r>
            <a:endParaRPr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Log-in Authentication Integration with Route Guarding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Stock Evaluation Feature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Positions Feature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Alpha Advantage gave us a needed increase in requests per minute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dirty="0"/>
              <a:t>Project Backlog and Sprint Backlog</a:t>
            </a:r>
            <a:br>
              <a:rPr lang="en-US" dirty="0"/>
            </a:br>
            <a:endParaRPr lang="en-US" dirty="0">
              <a:effectLst/>
            </a:endParaRPr>
          </a:p>
        </p:txBody>
      </p:sp>
      <p:sp>
        <p:nvSpPr>
          <p:cNvPr id="116" name="Google Shape;116;p1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Jira </a:t>
            </a:r>
          </a:p>
          <a:p>
            <a:pPr lvl="1" indent="-342900">
              <a:buSzPts val="1800"/>
              <a:buChar char="●"/>
            </a:pPr>
            <a:r>
              <a:rPr lang="en-US" dirty="0">
                <a:hlinkClick r:id="rId3"/>
              </a:rPr>
              <a:t>https://housing.atlassian.net/jira/software/projects/STOCKO/boards/2/backlog</a:t>
            </a:r>
            <a:endParaRPr lang="en-US" dirty="0"/>
          </a:p>
          <a:p>
            <a:r>
              <a:rPr lang="en-US" dirty="0"/>
              <a:t>Downloadable Version can be found at </a:t>
            </a:r>
          </a:p>
          <a:p>
            <a:pPr lvl="1"/>
            <a:r>
              <a:rPr lang="en-US" dirty="0">
                <a:hlinkClick r:id="rId4"/>
              </a:rPr>
              <a:t>https://stocko.xyz/wiki/deliverables</a:t>
            </a:r>
            <a:endParaRPr lang="en-US" dirty="0"/>
          </a:p>
          <a:p>
            <a:r>
              <a:rPr lang="en-US" dirty="0"/>
              <a:t>Tickets not addressed in Sprint 1 will be pushed to Sprint 2 or Backlog depending on importance</a:t>
            </a:r>
          </a:p>
          <a:p>
            <a:r>
              <a:rPr lang="en-US" dirty="0"/>
              <a:t>Sprint 2 Planning will start with defined features to achieve, followed by a though ticket and poker planning session</a:t>
            </a:r>
          </a:p>
          <a:p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311713" y="7217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Burnup Chart (as of Sprint 1 Completion)</a:t>
            </a:r>
            <a:endParaRPr dirty="0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EC2332BD-7565-DA49-B3AE-1F81AE710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9153"/>
            <a:ext cx="9144000" cy="40535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dirty="0"/>
              <a:t>Sprint 1 Retrospective</a:t>
            </a:r>
            <a:endParaRPr lang="en-US" dirty="0">
              <a:effectLst/>
            </a:endParaRPr>
          </a:p>
        </p:txBody>
      </p:sp>
      <p:sp>
        <p:nvSpPr>
          <p:cNvPr id="128" name="Google Shape;128;p2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No clearly defined Sprint 1 Scope</a:t>
            </a:r>
          </a:p>
          <a:p>
            <a:pPr lvl="1" indent="-342900">
              <a:buSzPts val="1800"/>
              <a:buChar char="●"/>
            </a:pPr>
            <a:r>
              <a:rPr lang="en-US" dirty="0"/>
              <a:t>Better poker planning and ticket requirements before a sprint starts</a:t>
            </a:r>
          </a:p>
          <a:p>
            <a:r>
              <a:rPr lang="en-US" dirty="0"/>
              <a:t>Positions Add, Delete, and Edit requirement for application pushed to Sprint 2</a:t>
            </a:r>
          </a:p>
          <a:p>
            <a:r>
              <a:rPr lang="en-US" dirty="0"/>
              <a:t>3 bugs isolated to specific tickers pushed to Sprint 2</a:t>
            </a:r>
          </a:p>
          <a:p>
            <a:pPr lvl="1"/>
            <a:r>
              <a:rPr lang="en-US" dirty="0"/>
              <a:t>BABA and CIM free cash flow intrinsic value edge cases (CIM Issue addressed in STOCO-111)</a:t>
            </a:r>
          </a:p>
          <a:p>
            <a:pPr lvl="1"/>
            <a:r>
              <a:rPr lang="en-US" dirty="0"/>
              <a:t>AAPL bug has not been replicated again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Change in Shares Outstanding Pillar in Evaluations Feature pushed to Sprint 2</a:t>
            </a:r>
          </a:p>
          <a:p>
            <a:pPr lvl="1" indent="-342900">
              <a:buSzPts val="1800"/>
              <a:buChar char="●"/>
            </a:pPr>
            <a:r>
              <a:rPr lang="en-US" dirty="0"/>
              <a:t>Alpha Advantage API doesn’t change their historic share data when stock splits and reversals happen</a:t>
            </a:r>
          </a:p>
          <a:p>
            <a:pPr lvl="1" indent="-342900">
              <a:buSzPts val="1800"/>
              <a:buChar char="●"/>
            </a:pPr>
            <a:r>
              <a:rPr lang="en-US" dirty="0"/>
              <a:t>Solution will be implemented for this issue in Sprint 2</a:t>
            </a:r>
          </a:p>
          <a:p>
            <a:r>
              <a:rPr lang="en-US" dirty="0"/>
              <a:t>Biggest challenge was integrating team members </a:t>
            </a:r>
          </a:p>
          <a:p>
            <a:pPr marL="114300" indent="0">
              <a:buNone/>
            </a:pPr>
            <a:r>
              <a:rPr lang="en-US" dirty="0"/>
              <a:t>      development into a Flask API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134" name="Google Shape;134;p2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</p:txBody>
      </p:sp>
      <p:pic>
        <p:nvPicPr>
          <p:cNvPr id="2" name="Sprint 1 demo.mp4" descr="Sprint 1 demo.mp4">
            <a:hlinkClick r:id="" action="ppaction://media"/>
            <a:extLst>
              <a:ext uri="{FF2B5EF4-FFF2-40B4-BE49-F238E27FC236}">
                <a16:creationId xmlns:a16="http://schemas.microsoft.com/office/drawing/2014/main" id="{ECBF41D4-CD11-AC40-A4D3-1EC4BEA073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365</Words>
  <Application>Microsoft Macintosh PowerPoint</Application>
  <PresentationFormat>On-screen Show (16:9)</PresentationFormat>
  <Paragraphs>41</Paragraphs>
  <Slides>8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Roboto</vt:lpstr>
      <vt:lpstr>Geometric</vt:lpstr>
      <vt:lpstr>Stocko Sprint 1 Presentation</vt:lpstr>
      <vt:lpstr>Project Focus</vt:lpstr>
      <vt:lpstr>Sprint 1 Goals</vt:lpstr>
      <vt:lpstr>Major Sprint Achievements</vt:lpstr>
      <vt:lpstr>Project Backlog and Sprint Backlog </vt:lpstr>
      <vt:lpstr>Burnup Chart (as of Sprint 1 Completion)</vt:lpstr>
      <vt:lpstr>Sprint 1 Retrospective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Stocko Sprint 1 Presentation</dc:title>
  <cp:lastModifiedBy>Brady Mack</cp:lastModifiedBy>
  <cp:revision>10</cp:revision>
  <dcterms:modified xsi:type="dcterms:W3CDTF">2021-09-28T15:57:02Z</dcterms:modified>
</cp:coreProperties>
</file>